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322673B-D114-413C-B999-E157A470F72F}">
          <p14:sldIdLst>
            <p14:sldId id="256"/>
          </p14:sldIdLst>
        </p14:section>
        <p14:section name="Untitled Section" id="{EA33E09C-A292-4B7F-8A3D-80131455683E}">
          <p14:sldIdLst>
            <p14:sldId id="257"/>
            <p14:sldId id="258"/>
            <p14:sldId id="25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79" d="100"/>
          <a:sy n="179" d="100"/>
        </p:scale>
        <p:origin x="-1632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795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922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825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23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032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947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697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64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281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227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728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B9A53-DB01-4736-8A5A-DD45F8A12FA5}" type="datetimeFigureOut">
              <a:rPr lang="en-US" smtClean="0"/>
              <a:t>5/28/2015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2CDEA-67FD-4E7F-AB12-23D3B0C76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543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35" t="7535" r="19419" b="5302"/>
          <a:stretch/>
        </p:blipFill>
        <p:spPr bwMode="auto">
          <a:xfrm>
            <a:off x="2700670" y="430618"/>
            <a:ext cx="4667693" cy="4981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81000" y="60960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2005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52400" y="1252242"/>
            <a:ext cx="3581400" cy="3231654"/>
            <a:chOff x="152400" y="1252242"/>
            <a:chExt cx="3581400" cy="3231654"/>
          </a:xfrm>
        </p:grpSpPr>
        <p:pic>
          <p:nvPicPr>
            <p:cNvPr id="1029" name="Picture 5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32" t="11814" r="80640" b="69116"/>
            <a:stretch/>
          </p:blipFill>
          <p:spPr bwMode="auto">
            <a:xfrm>
              <a:off x="152400" y="1293757"/>
              <a:ext cx="432746" cy="3093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Rectangle 8"/>
            <p:cNvSpPr/>
            <p:nvPr/>
          </p:nvSpPr>
          <p:spPr>
            <a:xfrm>
              <a:off x="533400" y="1252242"/>
              <a:ext cx="3200400" cy="32316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effectLst/>
                </a:rPr>
                <a:t>Water </a:t>
              </a:r>
            </a:p>
            <a:p>
              <a:r>
                <a:rPr lang="en-US" sz="1200" dirty="0" smtClean="0">
                  <a:effectLst/>
                </a:rPr>
                <a:t>Evergreen </a:t>
              </a:r>
              <a:r>
                <a:rPr lang="en-US" sz="1200" dirty="0" err="1" smtClean="0">
                  <a:effectLst/>
                </a:rPr>
                <a:t>Needleleaf</a:t>
              </a:r>
              <a:r>
                <a:rPr lang="en-US" sz="1200" dirty="0" smtClean="0">
                  <a:effectLst/>
                </a:rPr>
                <a:t> forest </a:t>
              </a:r>
            </a:p>
            <a:p>
              <a:r>
                <a:rPr lang="en-US" sz="1200" dirty="0" smtClean="0">
                  <a:effectLst/>
                </a:rPr>
                <a:t>Evergreen Broadleaf forest </a:t>
              </a:r>
            </a:p>
            <a:p>
              <a:r>
                <a:rPr lang="en-US" sz="1200" dirty="0" smtClean="0">
                  <a:effectLst/>
                </a:rPr>
                <a:t>Deciduous </a:t>
              </a:r>
              <a:r>
                <a:rPr lang="en-US" sz="1200" dirty="0" err="1" smtClean="0">
                  <a:effectLst/>
                </a:rPr>
                <a:t>Needleleaf</a:t>
              </a:r>
              <a:r>
                <a:rPr lang="en-US" sz="1200" dirty="0" smtClean="0">
                  <a:effectLst/>
                </a:rPr>
                <a:t> forest </a:t>
              </a:r>
            </a:p>
            <a:p>
              <a:r>
                <a:rPr lang="en-US" sz="1200" dirty="0" smtClean="0">
                  <a:effectLst/>
                </a:rPr>
                <a:t>Deciduous Broadleaf forest </a:t>
              </a:r>
            </a:p>
            <a:p>
              <a:r>
                <a:rPr lang="en-US" sz="1200" dirty="0" smtClean="0">
                  <a:effectLst/>
                </a:rPr>
                <a:t>Mixed forest </a:t>
              </a:r>
            </a:p>
            <a:p>
              <a:r>
                <a:rPr lang="en-US" sz="1200" dirty="0" smtClean="0">
                  <a:effectLst/>
                </a:rPr>
                <a:t>Closed </a:t>
              </a:r>
              <a:r>
                <a:rPr lang="en-US" sz="1200" dirty="0" err="1" smtClean="0">
                  <a:effectLst/>
                </a:rPr>
                <a:t>shrublands</a:t>
              </a:r>
              <a:r>
                <a:rPr lang="en-US" sz="1200" dirty="0" smtClean="0">
                  <a:effectLst/>
                </a:rPr>
                <a:t> </a:t>
              </a:r>
            </a:p>
            <a:p>
              <a:r>
                <a:rPr lang="en-US" sz="1200" dirty="0" smtClean="0">
                  <a:effectLst/>
                </a:rPr>
                <a:t>Open </a:t>
              </a:r>
              <a:r>
                <a:rPr lang="en-US" sz="1200" dirty="0" err="1" smtClean="0">
                  <a:effectLst/>
                </a:rPr>
                <a:t>shrublands</a:t>
              </a:r>
              <a:r>
                <a:rPr lang="en-US" sz="1200" dirty="0" smtClean="0">
                  <a:effectLst/>
                </a:rPr>
                <a:t> </a:t>
              </a:r>
            </a:p>
            <a:p>
              <a:r>
                <a:rPr lang="en-US" sz="1200" dirty="0" smtClean="0">
                  <a:effectLst/>
                </a:rPr>
                <a:t>Woody savannas </a:t>
              </a:r>
            </a:p>
            <a:p>
              <a:r>
                <a:rPr lang="en-US" sz="1200" dirty="0" smtClean="0">
                  <a:effectLst/>
                </a:rPr>
                <a:t>Savannas </a:t>
              </a:r>
            </a:p>
            <a:p>
              <a:r>
                <a:rPr lang="en-US" sz="1200" dirty="0" smtClean="0">
                  <a:effectLst/>
                </a:rPr>
                <a:t>Grasslands </a:t>
              </a:r>
            </a:p>
            <a:p>
              <a:r>
                <a:rPr lang="en-US" sz="1200" dirty="0" smtClean="0">
                  <a:effectLst/>
                </a:rPr>
                <a:t>Permanent wetlands</a:t>
              </a:r>
            </a:p>
            <a:p>
              <a:r>
                <a:rPr lang="en-US" sz="1200" dirty="0" smtClean="0">
                  <a:effectLst/>
                </a:rPr>
                <a:t>Croplands </a:t>
              </a:r>
            </a:p>
            <a:p>
              <a:r>
                <a:rPr lang="en-US" sz="1200" dirty="0" smtClean="0">
                  <a:effectLst/>
                </a:rPr>
                <a:t>Urban and built-up </a:t>
              </a:r>
            </a:p>
            <a:p>
              <a:r>
                <a:rPr lang="en-US" sz="1200" dirty="0" smtClean="0">
                  <a:effectLst/>
                </a:rPr>
                <a:t>Cropland/Natural vegetation mosaic </a:t>
              </a:r>
            </a:p>
            <a:p>
              <a:r>
                <a:rPr lang="en-US" sz="1200" dirty="0" smtClean="0">
                  <a:effectLst/>
                </a:rPr>
                <a:t>Snow and </a:t>
              </a:r>
            </a:p>
            <a:p>
              <a:r>
                <a:rPr lang="en-US" sz="1200" dirty="0" smtClean="0">
                  <a:effectLst/>
                </a:rPr>
                <a:t>Barren or sparsely vegetated</a:t>
              </a:r>
              <a:endParaRPr lang="en-US" sz="1200" dirty="0"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1900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35" t="6884" r="19419" b="5582"/>
          <a:stretch/>
        </p:blipFill>
        <p:spPr bwMode="auto">
          <a:xfrm>
            <a:off x="2700670" y="393405"/>
            <a:ext cx="4667693" cy="50026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81000" y="60960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2009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52400" y="1252242"/>
            <a:ext cx="3581400" cy="3231654"/>
            <a:chOff x="152400" y="1252242"/>
            <a:chExt cx="3581400" cy="3231654"/>
          </a:xfrm>
        </p:grpSpPr>
        <p:pic>
          <p:nvPicPr>
            <p:cNvPr id="5" name="Picture 5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32" t="11814" r="80640" b="69116"/>
            <a:stretch/>
          </p:blipFill>
          <p:spPr bwMode="auto">
            <a:xfrm>
              <a:off x="152400" y="1293757"/>
              <a:ext cx="432746" cy="3093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5"/>
            <p:cNvSpPr/>
            <p:nvPr/>
          </p:nvSpPr>
          <p:spPr>
            <a:xfrm>
              <a:off x="533400" y="1252242"/>
              <a:ext cx="3200400" cy="32316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effectLst/>
                </a:rPr>
                <a:t>Water </a:t>
              </a:r>
            </a:p>
            <a:p>
              <a:r>
                <a:rPr lang="en-US" sz="1200" dirty="0" smtClean="0">
                  <a:effectLst/>
                </a:rPr>
                <a:t>Evergreen </a:t>
              </a:r>
              <a:r>
                <a:rPr lang="en-US" sz="1200" dirty="0" err="1" smtClean="0">
                  <a:effectLst/>
                </a:rPr>
                <a:t>Needleleaf</a:t>
              </a:r>
              <a:r>
                <a:rPr lang="en-US" sz="1200" dirty="0" smtClean="0">
                  <a:effectLst/>
                </a:rPr>
                <a:t> forest </a:t>
              </a:r>
            </a:p>
            <a:p>
              <a:r>
                <a:rPr lang="en-US" sz="1200" dirty="0" smtClean="0">
                  <a:effectLst/>
                </a:rPr>
                <a:t>Evergreen Broadleaf forest </a:t>
              </a:r>
            </a:p>
            <a:p>
              <a:r>
                <a:rPr lang="en-US" sz="1200" dirty="0" smtClean="0">
                  <a:effectLst/>
                </a:rPr>
                <a:t>Deciduous </a:t>
              </a:r>
              <a:r>
                <a:rPr lang="en-US" sz="1200" dirty="0" err="1" smtClean="0">
                  <a:effectLst/>
                </a:rPr>
                <a:t>Needleleaf</a:t>
              </a:r>
              <a:r>
                <a:rPr lang="en-US" sz="1200" dirty="0" smtClean="0">
                  <a:effectLst/>
                </a:rPr>
                <a:t> forest </a:t>
              </a:r>
            </a:p>
            <a:p>
              <a:r>
                <a:rPr lang="en-US" sz="1200" dirty="0" smtClean="0">
                  <a:effectLst/>
                </a:rPr>
                <a:t>Deciduous Broadleaf forest </a:t>
              </a:r>
            </a:p>
            <a:p>
              <a:r>
                <a:rPr lang="en-US" sz="1200" dirty="0" smtClean="0">
                  <a:effectLst/>
                </a:rPr>
                <a:t>Mixed forest </a:t>
              </a:r>
            </a:p>
            <a:p>
              <a:r>
                <a:rPr lang="en-US" sz="1200" dirty="0" smtClean="0">
                  <a:effectLst/>
                </a:rPr>
                <a:t>Closed </a:t>
              </a:r>
              <a:r>
                <a:rPr lang="en-US" sz="1200" dirty="0" err="1" smtClean="0">
                  <a:effectLst/>
                </a:rPr>
                <a:t>shrublands</a:t>
              </a:r>
              <a:r>
                <a:rPr lang="en-US" sz="1200" dirty="0" smtClean="0">
                  <a:effectLst/>
                </a:rPr>
                <a:t> </a:t>
              </a:r>
            </a:p>
            <a:p>
              <a:r>
                <a:rPr lang="en-US" sz="1200" dirty="0" smtClean="0">
                  <a:effectLst/>
                </a:rPr>
                <a:t>Open </a:t>
              </a:r>
              <a:r>
                <a:rPr lang="en-US" sz="1200" dirty="0" err="1" smtClean="0">
                  <a:effectLst/>
                </a:rPr>
                <a:t>shrublands</a:t>
              </a:r>
              <a:r>
                <a:rPr lang="en-US" sz="1200" dirty="0" smtClean="0">
                  <a:effectLst/>
                </a:rPr>
                <a:t> </a:t>
              </a:r>
            </a:p>
            <a:p>
              <a:r>
                <a:rPr lang="en-US" sz="1200" dirty="0" smtClean="0">
                  <a:effectLst/>
                </a:rPr>
                <a:t>Woody savannas </a:t>
              </a:r>
            </a:p>
            <a:p>
              <a:r>
                <a:rPr lang="en-US" sz="1200" dirty="0" smtClean="0">
                  <a:effectLst/>
                </a:rPr>
                <a:t>Savannas </a:t>
              </a:r>
            </a:p>
            <a:p>
              <a:r>
                <a:rPr lang="en-US" sz="1200" dirty="0" smtClean="0">
                  <a:effectLst/>
                </a:rPr>
                <a:t>Grasslands </a:t>
              </a:r>
            </a:p>
            <a:p>
              <a:r>
                <a:rPr lang="en-US" sz="1200" dirty="0" smtClean="0">
                  <a:effectLst/>
                </a:rPr>
                <a:t>Permanent wetlands</a:t>
              </a:r>
            </a:p>
            <a:p>
              <a:r>
                <a:rPr lang="en-US" sz="1200" dirty="0" smtClean="0">
                  <a:effectLst/>
                </a:rPr>
                <a:t>Croplands </a:t>
              </a:r>
            </a:p>
            <a:p>
              <a:r>
                <a:rPr lang="en-US" sz="1200" dirty="0" smtClean="0">
                  <a:effectLst/>
                </a:rPr>
                <a:t>Urban and built-up </a:t>
              </a:r>
            </a:p>
            <a:p>
              <a:r>
                <a:rPr lang="en-US" sz="1200" dirty="0" smtClean="0">
                  <a:effectLst/>
                </a:rPr>
                <a:t>Cropland/Natural vegetation mosaic </a:t>
              </a:r>
            </a:p>
            <a:p>
              <a:r>
                <a:rPr lang="en-US" sz="1200" dirty="0" smtClean="0">
                  <a:effectLst/>
                </a:rPr>
                <a:t>Snow and </a:t>
              </a:r>
            </a:p>
            <a:p>
              <a:r>
                <a:rPr lang="en-US" sz="1200" dirty="0" smtClean="0">
                  <a:effectLst/>
                </a:rPr>
                <a:t>Barren or sparsely vegetated</a:t>
              </a:r>
              <a:endParaRPr lang="en-US" sz="1200" dirty="0"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901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35" t="7163" r="19302" b="5488"/>
          <a:stretch/>
        </p:blipFill>
        <p:spPr bwMode="auto">
          <a:xfrm>
            <a:off x="2700670" y="409353"/>
            <a:ext cx="4678325" cy="499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81000" y="609600"/>
            <a:ext cx="1819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2009 (new script)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52400" y="1252242"/>
            <a:ext cx="3581400" cy="3231654"/>
            <a:chOff x="152400" y="1252242"/>
            <a:chExt cx="3581400" cy="3231654"/>
          </a:xfrm>
        </p:grpSpPr>
        <p:pic>
          <p:nvPicPr>
            <p:cNvPr id="5" name="Picture 5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32" t="11814" r="80640" b="69116"/>
            <a:stretch/>
          </p:blipFill>
          <p:spPr bwMode="auto">
            <a:xfrm>
              <a:off x="152400" y="1293757"/>
              <a:ext cx="432746" cy="3093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5"/>
            <p:cNvSpPr/>
            <p:nvPr/>
          </p:nvSpPr>
          <p:spPr>
            <a:xfrm>
              <a:off x="533400" y="1252242"/>
              <a:ext cx="3200400" cy="32316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effectLst/>
                </a:rPr>
                <a:t>Water </a:t>
              </a:r>
            </a:p>
            <a:p>
              <a:r>
                <a:rPr lang="en-US" sz="1200" dirty="0" smtClean="0">
                  <a:effectLst/>
                </a:rPr>
                <a:t>Evergreen </a:t>
              </a:r>
              <a:r>
                <a:rPr lang="en-US" sz="1200" dirty="0" err="1" smtClean="0">
                  <a:effectLst/>
                </a:rPr>
                <a:t>Needleleaf</a:t>
              </a:r>
              <a:r>
                <a:rPr lang="en-US" sz="1200" dirty="0" smtClean="0">
                  <a:effectLst/>
                </a:rPr>
                <a:t> forest </a:t>
              </a:r>
            </a:p>
            <a:p>
              <a:r>
                <a:rPr lang="en-US" sz="1200" dirty="0" smtClean="0">
                  <a:effectLst/>
                </a:rPr>
                <a:t>Evergreen Broadleaf forest </a:t>
              </a:r>
            </a:p>
            <a:p>
              <a:r>
                <a:rPr lang="en-US" sz="1200" dirty="0" smtClean="0">
                  <a:effectLst/>
                </a:rPr>
                <a:t>Deciduous </a:t>
              </a:r>
              <a:r>
                <a:rPr lang="en-US" sz="1200" dirty="0" err="1" smtClean="0">
                  <a:effectLst/>
                </a:rPr>
                <a:t>Needleleaf</a:t>
              </a:r>
              <a:r>
                <a:rPr lang="en-US" sz="1200" dirty="0" smtClean="0">
                  <a:effectLst/>
                </a:rPr>
                <a:t> forest </a:t>
              </a:r>
            </a:p>
            <a:p>
              <a:r>
                <a:rPr lang="en-US" sz="1200" dirty="0" smtClean="0">
                  <a:effectLst/>
                </a:rPr>
                <a:t>Deciduous Broadleaf forest </a:t>
              </a:r>
            </a:p>
            <a:p>
              <a:r>
                <a:rPr lang="en-US" sz="1200" dirty="0" smtClean="0">
                  <a:effectLst/>
                </a:rPr>
                <a:t>Mixed forest </a:t>
              </a:r>
            </a:p>
            <a:p>
              <a:r>
                <a:rPr lang="en-US" sz="1200" dirty="0" smtClean="0">
                  <a:effectLst/>
                </a:rPr>
                <a:t>Closed </a:t>
              </a:r>
              <a:r>
                <a:rPr lang="en-US" sz="1200" dirty="0" err="1" smtClean="0">
                  <a:effectLst/>
                </a:rPr>
                <a:t>shrublands</a:t>
              </a:r>
              <a:r>
                <a:rPr lang="en-US" sz="1200" dirty="0" smtClean="0">
                  <a:effectLst/>
                </a:rPr>
                <a:t> </a:t>
              </a:r>
            </a:p>
            <a:p>
              <a:r>
                <a:rPr lang="en-US" sz="1200" dirty="0" smtClean="0">
                  <a:effectLst/>
                </a:rPr>
                <a:t>Open </a:t>
              </a:r>
              <a:r>
                <a:rPr lang="en-US" sz="1200" dirty="0" err="1" smtClean="0">
                  <a:effectLst/>
                </a:rPr>
                <a:t>shrublands</a:t>
              </a:r>
              <a:r>
                <a:rPr lang="en-US" sz="1200" dirty="0" smtClean="0">
                  <a:effectLst/>
                </a:rPr>
                <a:t> </a:t>
              </a:r>
            </a:p>
            <a:p>
              <a:r>
                <a:rPr lang="en-US" sz="1200" dirty="0" smtClean="0">
                  <a:effectLst/>
                </a:rPr>
                <a:t>Woody savannas </a:t>
              </a:r>
            </a:p>
            <a:p>
              <a:r>
                <a:rPr lang="en-US" sz="1200" dirty="0" smtClean="0">
                  <a:effectLst/>
                </a:rPr>
                <a:t>Savannas </a:t>
              </a:r>
            </a:p>
            <a:p>
              <a:r>
                <a:rPr lang="en-US" sz="1200" dirty="0" smtClean="0">
                  <a:effectLst/>
                </a:rPr>
                <a:t>Grasslands </a:t>
              </a:r>
            </a:p>
            <a:p>
              <a:r>
                <a:rPr lang="en-US" sz="1200" dirty="0" smtClean="0">
                  <a:effectLst/>
                </a:rPr>
                <a:t>Permanent wetlands</a:t>
              </a:r>
            </a:p>
            <a:p>
              <a:r>
                <a:rPr lang="en-US" sz="1200" dirty="0" smtClean="0">
                  <a:effectLst/>
                </a:rPr>
                <a:t>Croplands </a:t>
              </a:r>
            </a:p>
            <a:p>
              <a:r>
                <a:rPr lang="en-US" sz="1200" dirty="0" smtClean="0">
                  <a:effectLst/>
                </a:rPr>
                <a:t>Urban and built-up </a:t>
              </a:r>
            </a:p>
            <a:p>
              <a:r>
                <a:rPr lang="en-US" sz="1200" dirty="0" smtClean="0">
                  <a:effectLst/>
                </a:rPr>
                <a:t>Cropland/Natural vegetation mosaic </a:t>
              </a:r>
            </a:p>
            <a:p>
              <a:r>
                <a:rPr lang="en-US" sz="1200" dirty="0" smtClean="0">
                  <a:effectLst/>
                </a:rPr>
                <a:t>Snow and </a:t>
              </a:r>
            </a:p>
            <a:p>
              <a:r>
                <a:rPr lang="en-US" sz="1200" dirty="0" smtClean="0">
                  <a:effectLst/>
                </a:rPr>
                <a:t>Barren or sparsely vegetated</a:t>
              </a:r>
              <a:endParaRPr lang="en-US" sz="1200" dirty="0"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1367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93" t="7442" r="19302" b="5488"/>
          <a:stretch/>
        </p:blipFill>
        <p:spPr bwMode="auto">
          <a:xfrm>
            <a:off x="2705986" y="425302"/>
            <a:ext cx="4673009" cy="497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81000" y="60960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2012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52400" y="1252242"/>
            <a:ext cx="3581400" cy="3231654"/>
            <a:chOff x="152400" y="1252242"/>
            <a:chExt cx="3581400" cy="3231654"/>
          </a:xfrm>
        </p:grpSpPr>
        <p:pic>
          <p:nvPicPr>
            <p:cNvPr id="5" name="Picture 5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32" t="11814" r="80640" b="69116"/>
            <a:stretch/>
          </p:blipFill>
          <p:spPr bwMode="auto">
            <a:xfrm>
              <a:off x="152400" y="1293757"/>
              <a:ext cx="432746" cy="3093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5"/>
            <p:cNvSpPr/>
            <p:nvPr/>
          </p:nvSpPr>
          <p:spPr>
            <a:xfrm>
              <a:off x="533400" y="1252242"/>
              <a:ext cx="3200400" cy="32316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effectLst/>
                </a:rPr>
                <a:t>Water </a:t>
              </a:r>
            </a:p>
            <a:p>
              <a:r>
                <a:rPr lang="en-US" sz="1200" dirty="0" smtClean="0">
                  <a:effectLst/>
                </a:rPr>
                <a:t>Evergreen </a:t>
              </a:r>
              <a:r>
                <a:rPr lang="en-US" sz="1200" dirty="0" err="1" smtClean="0">
                  <a:effectLst/>
                </a:rPr>
                <a:t>Needleleaf</a:t>
              </a:r>
              <a:r>
                <a:rPr lang="en-US" sz="1200" dirty="0" smtClean="0">
                  <a:effectLst/>
                </a:rPr>
                <a:t> forest </a:t>
              </a:r>
            </a:p>
            <a:p>
              <a:r>
                <a:rPr lang="en-US" sz="1200" dirty="0" smtClean="0">
                  <a:effectLst/>
                </a:rPr>
                <a:t>Evergreen Broadleaf forest </a:t>
              </a:r>
            </a:p>
            <a:p>
              <a:r>
                <a:rPr lang="en-US" sz="1200" dirty="0" smtClean="0">
                  <a:effectLst/>
                </a:rPr>
                <a:t>Deciduous </a:t>
              </a:r>
              <a:r>
                <a:rPr lang="en-US" sz="1200" dirty="0" err="1" smtClean="0">
                  <a:effectLst/>
                </a:rPr>
                <a:t>Needleleaf</a:t>
              </a:r>
              <a:r>
                <a:rPr lang="en-US" sz="1200" dirty="0" smtClean="0">
                  <a:effectLst/>
                </a:rPr>
                <a:t> forest </a:t>
              </a:r>
            </a:p>
            <a:p>
              <a:r>
                <a:rPr lang="en-US" sz="1200" dirty="0" smtClean="0">
                  <a:effectLst/>
                </a:rPr>
                <a:t>Deciduous Broadleaf forest </a:t>
              </a:r>
            </a:p>
            <a:p>
              <a:r>
                <a:rPr lang="en-US" sz="1200" dirty="0" smtClean="0">
                  <a:effectLst/>
                </a:rPr>
                <a:t>Mixed forest </a:t>
              </a:r>
            </a:p>
            <a:p>
              <a:r>
                <a:rPr lang="en-US" sz="1200" dirty="0" smtClean="0">
                  <a:effectLst/>
                </a:rPr>
                <a:t>Closed </a:t>
              </a:r>
              <a:r>
                <a:rPr lang="en-US" sz="1200" dirty="0" err="1" smtClean="0">
                  <a:effectLst/>
                </a:rPr>
                <a:t>shrublands</a:t>
              </a:r>
              <a:r>
                <a:rPr lang="en-US" sz="1200" dirty="0" smtClean="0">
                  <a:effectLst/>
                </a:rPr>
                <a:t> </a:t>
              </a:r>
            </a:p>
            <a:p>
              <a:r>
                <a:rPr lang="en-US" sz="1200" dirty="0" smtClean="0">
                  <a:effectLst/>
                </a:rPr>
                <a:t>Open </a:t>
              </a:r>
              <a:r>
                <a:rPr lang="en-US" sz="1200" dirty="0" err="1" smtClean="0">
                  <a:effectLst/>
                </a:rPr>
                <a:t>shrublands</a:t>
              </a:r>
              <a:r>
                <a:rPr lang="en-US" sz="1200" dirty="0" smtClean="0">
                  <a:effectLst/>
                </a:rPr>
                <a:t> </a:t>
              </a:r>
            </a:p>
            <a:p>
              <a:r>
                <a:rPr lang="en-US" sz="1200" dirty="0" smtClean="0">
                  <a:effectLst/>
                </a:rPr>
                <a:t>Woody savannas </a:t>
              </a:r>
            </a:p>
            <a:p>
              <a:r>
                <a:rPr lang="en-US" sz="1200" dirty="0" smtClean="0">
                  <a:effectLst/>
                </a:rPr>
                <a:t>Savannas </a:t>
              </a:r>
            </a:p>
            <a:p>
              <a:r>
                <a:rPr lang="en-US" sz="1200" dirty="0" smtClean="0">
                  <a:effectLst/>
                </a:rPr>
                <a:t>Grasslands </a:t>
              </a:r>
            </a:p>
            <a:p>
              <a:r>
                <a:rPr lang="en-US" sz="1200" dirty="0" smtClean="0">
                  <a:effectLst/>
                </a:rPr>
                <a:t>Permanent wetlands</a:t>
              </a:r>
            </a:p>
            <a:p>
              <a:r>
                <a:rPr lang="en-US" sz="1200" dirty="0" smtClean="0">
                  <a:effectLst/>
                </a:rPr>
                <a:t>Croplands </a:t>
              </a:r>
            </a:p>
            <a:p>
              <a:r>
                <a:rPr lang="en-US" sz="1200" dirty="0" smtClean="0">
                  <a:effectLst/>
                </a:rPr>
                <a:t>Urban and built-up </a:t>
              </a:r>
            </a:p>
            <a:p>
              <a:r>
                <a:rPr lang="en-US" sz="1200" dirty="0" smtClean="0">
                  <a:effectLst/>
                </a:rPr>
                <a:t>Cropland/Natural vegetation mosaic </a:t>
              </a:r>
            </a:p>
            <a:p>
              <a:r>
                <a:rPr lang="en-US" sz="1200" dirty="0" smtClean="0">
                  <a:effectLst/>
                </a:rPr>
                <a:t>Snow and </a:t>
              </a:r>
            </a:p>
            <a:p>
              <a:r>
                <a:rPr lang="en-US" sz="1200" dirty="0" smtClean="0">
                  <a:effectLst/>
                </a:rPr>
                <a:t>Barren or sparsely vegetated</a:t>
              </a:r>
              <a:endParaRPr lang="en-US" sz="1200" dirty="0"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8544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160</Words>
  <Application>Microsoft Office PowerPoint</Application>
  <PresentationFormat>On-screen Show (4:3)</PresentationFormat>
  <Paragraphs>72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</dc:creator>
  <cp:lastModifiedBy>Brun</cp:lastModifiedBy>
  <cp:revision>3</cp:revision>
  <dcterms:created xsi:type="dcterms:W3CDTF">2015-05-28T23:23:08Z</dcterms:created>
  <dcterms:modified xsi:type="dcterms:W3CDTF">2015-05-28T23:37:30Z</dcterms:modified>
</cp:coreProperties>
</file>

<file path=docProps/thumbnail.jpeg>
</file>